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0CA2-49BE-4A3C-B220-5AE709B9C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45A7C7-65C0-4656-B422-41D009765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C11C12-E813-4712-AD4A-EA7D4724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71D2FA-AA3A-49C8-A569-ED180C90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994CD1-FD26-4171-8D7F-6BEBC0F6F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3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2638CE-4F81-4E4C-91AB-C4B642A06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2EB4C5-1194-4AB6-800E-C0266BB50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616C31-AA39-4182-ABA9-F02AC79C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846CE4-2A7F-4153-996D-E0B96765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EAF83E-504E-496E-A5B1-F5E14971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84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67DC4CB-7A1A-4EC5-A28A-E91AA54C0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B1651B-7F5E-455A-A743-3319756C4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0D67C-1079-4DF9-8FBC-A7309600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C7E034-62A8-4133-BB53-A8FA1885E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F5D819-B56D-46D9-8949-88DCE6D5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5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8F975-66A1-41D5-A0DB-9E492011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829FAD-0055-4D7A-A213-320468B1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3DB911-A727-467B-8C85-F131F913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D9E68B-D7F3-4601-B86C-2CDE3396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81725B-3AB2-42FD-956D-F737B9D77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71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E3D036-9906-4DB6-BD74-AEC989316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7CCD90-B288-4769-9503-690CC838E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F05F9-17A1-4969-9461-25839FAFC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54B555-767B-4D0A-87D2-4494D63C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BFCCC3-8B75-4C05-B6A6-174FCFB4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3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FA0E1-F7C0-448B-AEDC-1DE6D7A6B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9F014F-CD57-4843-AADE-FACA1CD91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A99D53-E3FC-43C2-8F22-9B14B9D71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64E957-2FC0-46C8-B68C-7D0F1FB1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C28B9F-0177-48B0-AD27-77760DED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3006A0-F9AF-4195-BA36-1B11178D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08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B80EF1-E87C-4F6F-A795-CDF1D8E2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0C58DD-1291-45FB-A723-E1705B669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97591B-BB80-403B-BFC2-0DE30C6C5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AEF647-A6F0-4DCE-AD64-A82DA6985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5BA991-B939-40B6-97A5-EEAD5B132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B880ED-B574-4404-9375-927FE7A9C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899AC3F-D592-4E59-A374-081A34DF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25E8C7D-4731-452D-9483-2E7DD953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1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474BC-308D-4286-BE47-43486FF74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AD99E3-5E31-4958-B6A6-453F9E4D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EE965B-DA2D-4509-84EF-6B27C19A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092352-B94A-4107-A8BB-4BA50003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8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D670C36-084E-489F-AF0F-A811832B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4365BDD-9DE5-48EF-9F56-0A91F3CF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424529-6898-46AA-8910-1E4342AC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21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CA476F-20D5-4F81-AAB1-A411487F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BA35CD-040E-44B5-BD40-1A798C217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D61884-E00E-4808-A487-5820098F8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5FE465-2AF4-4151-8B85-A041B9B7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C202B8-DF26-411E-BD7D-7913D010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4E07A0-21A3-4AAD-A647-D4AB09AF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48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E199EF-6BCA-4D3D-AB32-709EDAC4B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12DC61-10C3-48DE-9BA6-7207CC64C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301F1E-38CD-44A8-AF6C-2CD933003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338084-584B-4917-B064-7147B879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2AF284-042E-47F7-9687-40A1B22B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8742EA-BA59-42F7-A542-F06E820FB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26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5B1477-50B4-4125-9C77-590584D7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F41BF3-DC85-4B75-AEA7-8218DD890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E862A4-3226-49F8-A687-181391044B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358D-7EB2-45D0-995E-2D84C2F7F6B1}" type="datetimeFigureOut">
              <a:rPr lang="fr-FR" smtClean="0"/>
              <a:t>12/06/2017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211E73-3DF8-446B-AAB0-5D626AECC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E2D495-5BD1-4590-9ECA-CC721EDF0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E4C1-26C3-439F-B841-ECF995E27E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70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4E7D2BC-779B-4EE5-8995-FFC13751EB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6842"/>
          <a:stretch/>
        </p:blipFill>
        <p:spPr>
          <a:xfrm>
            <a:off x="2500312" y="1257300"/>
            <a:ext cx="7191375" cy="5715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02A076F-B599-4B51-B0CB-C5B729D73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684" b="41082"/>
          <a:stretch/>
        </p:blipFill>
        <p:spPr>
          <a:xfrm>
            <a:off x="2500312" y="2025651"/>
            <a:ext cx="7191375" cy="153034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B291285-05A9-4585-96EA-5D56DDC6C8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275" t="58882"/>
          <a:stretch/>
        </p:blipFill>
        <p:spPr>
          <a:xfrm>
            <a:off x="6331527" y="2536031"/>
            <a:ext cx="3360160" cy="178593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A044769-EF6E-425A-A8A8-FFE3F27FC3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670" r="63171" b="41082"/>
          <a:stretch/>
        </p:blipFill>
        <p:spPr>
          <a:xfrm>
            <a:off x="2347912" y="2963609"/>
            <a:ext cx="3983615" cy="93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301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Quitterie</dc:creator>
  <cp:lastModifiedBy>Quitterie</cp:lastModifiedBy>
  <cp:revision>2</cp:revision>
  <dcterms:created xsi:type="dcterms:W3CDTF">2017-06-12T12:51:32Z</dcterms:created>
  <dcterms:modified xsi:type="dcterms:W3CDTF">2017-06-12T13:01:37Z</dcterms:modified>
</cp:coreProperties>
</file>